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37160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JEANEILLE AMOAKO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365760" y="21488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Bedside to Federal Lab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2697480"/>
            <a:ext cx="3657600" cy="36576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2880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FBI Secret Clearance</a:t>
            </a:r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 CompTIA Security+  •  B.S. Cybersecurity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337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jeaneilleamoako1@gmail.com  •  860-964-9191  •  Windsor, CT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300" kern="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STORY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04672"/>
            <a:ext cx="8229600" cy="36576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05840"/>
            <a:ext cx="2011680" cy="329184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1115568"/>
            <a:ext cx="1792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2019–2022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84048" y="1444752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CNA &amp; Home Health Aide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84048" y="1993392"/>
            <a:ext cx="179222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patient care for medically complex patients across Georgia &amp; New York. Where my commitment to protecting people began.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8880" y="1005840"/>
            <a:ext cx="2011680" cy="329184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888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1" name="Text 9"/>
          <p:cNvSpPr/>
          <p:nvPr/>
        </p:nvSpPr>
        <p:spPr>
          <a:xfrm>
            <a:off x="2578608" y="1115568"/>
            <a:ext cx="1792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2022–2023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78608" y="1444752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Degrees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78608" y="1993392"/>
            <a:ext cx="179222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B.S. in Cybersecurity from Purdue Global. Information Assurance certification from University of Phoenix.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2011680" cy="329184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6" name="Text 14"/>
          <p:cNvSpPr/>
          <p:nvPr/>
        </p:nvSpPr>
        <p:spPr>
          <a:xfrm>
            <a:off x="4773168" y="1115568"/>
            <a:ext cx="1792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73168" y="1444752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Lawrence Berkeley Lab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73168" y="1993392"/>
            <a:ext cx="179222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cybersecurity intern. Designed phishing simulations and presented findings at a Washington D.C. conference.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58000" y="1005840"/>
            <a:ext cx="2011680" cy="329184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21" name="Text 19"/>
          <p:cNvSpPr/>
          <p:nvPr/>
        </p:nvSpPr>
        <p:spPr>
          <a:xfrm>
            <a:off x="6967728" y="1115568"/>
            <a:ext cx="1792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2023–Present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967728" y="1444752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&amp; Healthcare Work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67728" y="1993392"/>
            <a:ext cx="179222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Analyst at Maritime ISAC. Healthcare data volunteer at Hartford HealthCare. Active Secret clearance since Jan 2025.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ME DIFFERENT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04672"/>
            <a:ext cx="8229600" cy="36576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Shape 2"/>
          <p:cNvSpPr/>
          <p:nvPr/>
        </p:nvSpPr>
        <p:spPr>
          <a:xfrm>
            <a:off x="274320" y="1005840"/>
            <a:ext cx="2011680" cy="329184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43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 Years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365760" y="17190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Background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176272"/>
            <a:ext cx="18288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CNA &amp; HHA caring for medically complex patients. I understand healthcare from the ground up.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68880" y="1005840"/>
            <a:ext cx="2011680" cy="329184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246888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1" name="Text 9"/>
          <p:cNvSpPr/>
          <p:nvPr/>
        </p:nvSpPr>
        <p:spPr>
          <a:xfrm>
            <a:off x="2560320" y="1143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 Lab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560320" y="17190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Research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60320" y="2176272"/>
            <a:ext cx="18288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intern at Lawrence Berkeley National Laboratory — presenting findings in Washington D.C.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2011680" cy="329184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466344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143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ISAC Analyst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754880" y="17190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 Work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54880" y="2176272"/>
            <a:ext cx="18288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OSINT threat monitoring for federal SOC teams across maritime, aviation &amp; logistics sectors.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58000" y="1005840"/>
            <a:ext cx="2011680" cy="3291840"/>
          </a:xfrm>
          <a:prstGeom prst="rect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6858000" y="1005840"/>
            <a:ext cx="201168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21" name="Text 19"/>
          <p:cNvSpPr/>
          <p:nvPr/>
        </p:nvSpPr>
        <p:spPr>
          <a:xfrm>
            <a:off x="6949440" y="1143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949440" y="17190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Clearance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949440" y="2176272"/>
            <a:ext cx="18288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FBI Secret clearance active since January 2025 — a rare credential for a healthcare IT professional.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300" kern="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I'M LOOKING FOR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04672"/>
            <a:ext cx="8229600" cy="36576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8229600" cy="105156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105156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6" name="Text 4"/>
          <p:cNvSpPr/>
          <p:nvPr/>
        </p:nvSpPr>
        <p:spPr>
          <a:xfrm>
            <a:off x="658368" y="12070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Time Role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58368" y="15544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IT, Security Awareness, Health Informatics, Patient Navigation, or Compliance roles where my unique background adds immediate value.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8229600" cy="105156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331720"/>
            <a:ext cx="73152" cy="105156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" y="244144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Shadowing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58368" y="27889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chance to learn from experienced professionals in healthcare IT or security awareness — even a few hours would be invaluable.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566160"/>
            <a:ext cx="8229600" cy="1051560"/>
          </a:xfrm>
          <a:prstGeom prst="rect">
            <a:avLst/>
          </a:prstGeom>
          <a:solidFill>
            <a:srgbClr val="F4F6FB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566160"/>
            <a:ext cx="73152" cy="105156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" y="36758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Internship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" y="40233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or long term engagements where I can contribute real work while building hands-on experience in my target field.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1887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CONNECT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65760" y="19202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have one of these. I have all of them.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65760" y="2423160"/>
            <a:ext cx="3657600" cy="36576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257860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CNA Background  •  Federal Research  •  Secret Clearance  •  Security+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3108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jeaneilleamoako1@gmail.com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Phone: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860-964-9191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35478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Windsor, CT  •  Open to Relocation  •  Open to Remote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Jeaneille Amoako — Professional Pitch</dc:title>
  <dc:subject>PptxGenJS Presentation</dc:subject>
  <dc:creator>PptxGenJS</dc:creator>
  <cp:lastModifiedBy>PptxGenJS</cp:lastModifiedBy>
  <cp:revision>1</cp:revision>
  <dcterms:created xsi:type="dcterms:W3CDTF">2026-05-03T03:57:45Z</dcterms:created>
  <dcterms:modified xsi:type="dcterms:W3CDTF">2026-05-03T03:57:45Z</dcterms:modified>
</cp:coreProperties>
</file>